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8288000" cy="10287000"/>
  <p:notesSz cx="6858000" cy="9144000"/>
  <p:embeddedFontLst>
    <p:embeddedFont>
      <p:font typeface="Arial" panose="020B06040202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384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6889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4925572"/>
            <a:ext cx="18288000" cy="5361428"/>
            <a:chOff x="0" y="0"/>
            <a:chExt cx="14981734" cy="110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81796" cy="1104011"/>
            </a:xfrm>
            <a:custGeom>
              <a:avLst/>
              <a:gdLst/>
              <a:ahLst/>
              <a:cxnLst/>
              <a:rect l="l" t="t" r="r" b="b"/>
              <a:pathLst>
                <a:path w="14981796" h="1104011">
                  <a:moveTo>
                    <a:pt x="0" y="0"/>
                  </a:moveTo>
                  <a:lnTo>
                    <a:pt x="14981796" y="0"/>
                  </a:lnTo>
                  <a:lnTo>
                    <a:pt x="14981796" y="1104011"/>
                  </a:lnTo>
                  <a:lnTo>
                    <a:pt x="0" y="1104011"/>
                  </a:lnTo>
                  <a:close/>
                </a:path>
              </a:pathLst>
            </a:custGeom>
            <a:solidFill>
              <a:srgbClr val="6F000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981734" cy="1123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81"/>
                </a:lnSpc>
              </a:pPr>
              <a:r>
                <a:rPr lang="en-US" sz="8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Greetings from NAPCON JAIPUR 2025</a:t>
              </a:r>
              <a:endParaRPr lang="en-US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ts val="3281"/>
                </a:lnSpc>
              </a:pPr>
              <a:endParaRPr lang="en-US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These are the sample slides for E-Poster presentation: 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Kindly edit according to your requirement or remove unnecessary slides or content.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This is just a sample for your reference or to maintain equal design parts.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 recommend that you carry your presentation on a pen drive to avoid any last-minute technical hassles.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LAST DATE OF FINAL SUBMISSION is </a:t>
              </a:r>
              <a:r>
                <a:rPr lang="en-US" sz="2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r>
                <a:rPr lang="en-US" sz="2800" b="1" baseline="30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2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OCTOBER 2025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867400" y="560054"/>
            <a:ext cx="10652598" cy="4150116"/>
          </a:xfrm>
          <a:custGeom>
            <a:avLst/>
            <a:gdLst/>
            <a:ahLst/>
            <a:cxnLst/>
            <a:rect l="l" t="t" r="r" b="b"/>
            <a:pathLst>
              <a:path w="3422647" h="1333420">
                <a:moveTo>
                  <a:pt x="0" y="0"/>
                </a:moveTo>
                <a:lnTo>
                  <a:pt x="3422647" y="0"/>
                </a:lnTo>
                <a:lnTo>
                  <a:pt x="3422647" y="1333420"/>
                </a:lnTo>
                <a:lnTo>
                  <a:pt x="0" y="1333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497" b="-11218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048000" y="1094946"/>
            <a:ext cx="3054224" cy="3080332"/>
          </a:xfrm>
          <a:custGeom>
            <a:avLst/>
            <a:gdLst/>
            <a:ahLst/>
            <a:cxnLst/>
            <a:rect l="l" t="t" r="r" b="b"/>
            <a:pathLst>
              <a:path w="1466970" h="1479509">
                <a:moveTo>
                  <a:pt x="0" y="0"/>
                </a:moveTo>
                <a:lnTo>
                  <a:pt x="1466970" y="0"/>
                </a:lnTo>
                <a:lnTo>
                  <a:pt x="1466970" y="1479509"/>
                </a:lnTo>
                <a:lnTo>
                  <a:pt x="0" y="147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905792"/>
            <a:ext cx="18288000" cy="62708"/>
            <a:chOff x="0" y="0"/>
            <a:chExt cx="5164319" cy="134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64319" cy="13492"/>
            </a:xfrm>
            <a:custGeom>
              <a:avLst/>
              <a:gdLst/>
              <a:ahLst/>
              <a:cxnLst/>
              <a:rect l="l" t="t" r="r" b="b"/>
              <a:pathLst>
                <a:path w="5164319" h="13492">
                  <a:moveTo>
                    <a:pt x="0" y="0"/>
                  </a:moveTo>
                  <a:lnTo>
                    <a:pt x="5164319" y="0"/>
                  </a:lnTo>
                  <a:lnTo>
                    <a:pt x="5164319" y="13492"/>
                  </a:lnTo>
                  <a:lnTo>
                    <a:pt x="0" y="13492"/>
                  </a:lnTo>
                  <a:close/>
                </a:path>
              </a:pathLst>
            </a:custGeom>
            <a:solidFill>
              <a:srgbClr val="47080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164319" cy="32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7833" y="38100"/>
            <a:ext cx="11236300" cy="827963"/>
            <a:chOff x="0" y="0"/>
            <a:chExt cx="14981734" cy="110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81796" cy="1104011"/>
            </a:xfrm>
            <a:custGeom>
              <a:avLst/>
              <a:gdLst/>
              <a:ahLst/>
              <a:cxnLst/>
              <a:rect l="l" t="t" r="r" b="b"/>
              <a:pathLst>
                <a:path w="14981796" h="1104011">
                  <a:moveTo>
                    <a:pt x="0" y="0"/>
                  </a:moveTo>
                  <a:lnTo>
                    <a:pt x="14981796" y="0"/>
                  </a:lnTo>
                  <a:lnTo>
                    <a:pt x="14981796" y="1104011"/>
                  </a:lnTo>
                  <a:lnTo>
                    <a:pt x="0" y="1104011"/>
                  </a:lnTo>
                  <a:close/>
                </a:path>
              </a:pathLst>
            </a:custGeom>
            <a:solidFill>
              <a:srgbClr val="6F000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981734" cy="1123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81"/>
                </a:lnSpc>
              </a:pPr>
              <a:r>
                <a:rPr lang="en-US" sz="2734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 OF YOUR POSTER (Sample for Research)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77833" y="930512"/>
            <a:ext cx="11235690" cy="296267"/>
            <a:chOff x="0" y="0"/>
            <a:chExt cx="23091543" cy="608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91606" cy="608882"/>
            </a:xfrm>
            <a:custGeom>
              <a:avLst/>
              <a:gdLst/>
              <a:ahLst/>
              <a:cxnLst/>
              <a:rect l="l" t="t" r="r" b="b"/>
              <a:pathLst>
                <a:path w="23091606" h="608882">
                  <a:moveTo>
                    <a:pt x="0" y="0"/>
                  </a:moveTo>
                  <a:lnTo>
                    <a:pt x="23091606" y="0"/>
                  </a:lnTo>
                  <a:lnTo>
                    <a:pt x="23091606" y="608882"/>
                  </a:lnTo>
                  <a:lnTo>
                    <a:pt x="0" y="608882"/>
                  </a:lnTo>
                  <a:close/>
                </a:path>
              </a:pathLst>
            </a:custGeom>
            <a:solidFill>
              <a:srgbClr val="00226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3091543" cy="627937"/>
            </a:xfrm>
            <a:prstGeom prst="rect">
              <a:avLst/>
            </a:prstGeom>
          </p:spPr>
          <p:txBody>
            <a:bodyPr lIns="32957" tIns="32957" rIns="32957" bIns="32957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Author names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77833" y="1268093"/>
            <a:ext cx="11235690" cy="285049"/>
            <a:chOff x="0" y="0"/>
            <a:chExt cx="23091543" cy="5858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091606" cy="585826"/>
            </a:xfrm>
            <a:custGeom>
              <a:avLst/>
              <a:gdLst/>
              <a:ahLst/>
              <a:cxnLst/>
              <a:rect l="l" t="t" r="r" b="b"/>
              <a:pathLst>
                <a:path w="23091606" h="585826">
                  <a:moveTo>
                    <a:pt x="0" y="0"/>
                  </a:moveTo>
                  <a:lnTo>
                    <a:pt x="23091606" y="0"/>
                  </a:lnTo>
                  <a:lnTo>
                    <a:pt x="23091606" y="585826"/>
                  </a:lnTo>
                  <a:lnTo>
                    <a:pt x="0" y="585826"/>
                  </a:lnTo>
                  <a:close/>
                </a:path>
              </a:pathLst>
            </a:custGeom>
            <a:solidFill>
              <a:srgbClr val="00226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3091543" cy="585831"/>
            </a:xfrm>
            <a:prstGeom prst="rect">
              <a:avLst/>
            </a:prstGeom>
          </p:spPr>
          <p:txBody>
            <a:bodyPr lIns="32957" tIns="32957" rIns="32957" bIns="32957" rtlCol="0" anchor="ctr"/>
            <a:lstStyle/>
            <a:p>
              <a:pPr algn="ctr">
                <a:lnSpc>
                  <a:spcPts val="1199"/>
                </a:lnSpc>
              </a:pPr>
              <a:r>
                <a:rPr lang="en-US" sz="9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Co- Author names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77833" y="1608757"/>
            <a:ext cx="11235690" cy="285049"/>
            <a:chOff x="0" y="0"/>
            <a:chExt cx="23091543" cy="5858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091606" cy="585826"/>
            </a:xfrm>
            <a:custGeom>
              <a:avLst/>
              <a:gdLst/>
              <a:ahLst/>
              <a:cxnLst/>
              <a:rect l="l" t="t" r="r" b="b"/>
              <a:pathLst>
                <a:path w="23091606" h="585826">
                  <a:moveTo>
                    <a:pt x="0" y="0"/>
                  </a:moveTo>
                  <a:lnTo>
                    <a:pt x="23091606" y="0"/>
                  </a:lnTo>
                  <a:lnTo>
                    <a:pt x="23091606" y="585826"/>
                  </a:lnTo>
                  <a:lnTo>
                    <a:pt x="0" y="585826"/>
                  </a:lnTo>
                  <a:close/>
                </a:path>
              </a:pathLst>
            </a:custGeom>
            <a:solidFill>
              <a:srgbClr val="00226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3091543" cy="585831"/>
            </a:xfrm>
            <a:prstGeom prst="rect">
              <a:avLst/>
            </a:prstGeom>
          </p:spPr>
          <p:txBody>
            <a:bodyPr lIns="32957" tIns="32957" rIns="32957" bIns="32957" rtlCol="0" anchor="ctr"/>
            <a:lstStyle/>
            <a:p>
              <a:pPr algn="ctr">
                <a:lnSpc>
                  <a:spcPts val="1199"/>
                </a:lnSpc>
              </a:pPr>
              <a:r>
                <a:rPr lang="en-US" sz="9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Affiliation names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25378" y="219722"/>
            <a:ext cx="3422647" cy="1333420"/>
          </a:xfrm>
          <a:custGeom>
            <a:avLst/>
            <a:gdLst/>
            <a:ahLst/>
            <a:cxnLst/>
            <a:rect l="l" t="t" r="r" b="b"/>
            <a:pathLst>
              <a:path w="3422647" h="1333420">
                <a:moveTo>
                  <a:pt x="0" y="0"/>
                </a:moveTo>
                <a:lnTo>
                  <a:pt x="3422647" y="0"/>
                </a:lnTo>
                <a:lnTo>
                  <a:pt x="3422647" y="1333420"/>
                </a:lnTo>
                <a:lnTo>
                  <a:pt x="0" y="1333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497" b="-11218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600" y="134734"/>
            <a:ext cx="1466970" cy="1479509"/>
          </a:xfrm>
          <a:custGeom>
            <a:avLst/>
            <a:gdLst/>
            <a:ahLst/>
            <a:cxnLst/>
            <a:rect l="l" t="t" r="r" b="b"/>
            <a:pathLst>
              <a:path w="1466970" h="1479509">
                <a:moveTo>
                  <a:pt x="0" y="0"/>
                </a:moveTo>
                <a:lnTo>
                  <a:pt x="1466970" y="0"/>
                </a:lnTo>
                <a:lnTo>
                  <a:pt x="1466970" y="1479509"/>
                </a:lnTo>
                <a:lnTo>
                  <a:pt x="0" y="147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10124694"/>
            <a:ext cx="18288000" cy="162306"/>
            <a:chOff x="0" y="0"/>
            <a:chExt cx="4816593" cy="4274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16592" cy="42747"/>
            </a:xfrm>
            <a:custGeom>
              <a:avLst/>
              <a:gdLst/>
              <a:ahLst/>
              <a:cxnLst/>
              <a:rect l="l" t="t" r="r" b="b"/>
              <a:pathLst>
                <a:path w="4816592" h="42747">
                  <a:moveTo>
                    <a:pt x="0" y="0"/>
                  </a:moveTo>
                  <a:lnTo>
                    <a:pt x="4816592" y="0"/>
                  </a:lnTo>
                  <a:lnTo>
                    <a:pt x="4816592" y="42747"/>
                  </a:lnTo>
                  <a:lnTo>
                    <a:pt x="0" y="42747"/>
                  </a:lnTo>
                  <a:close/>
                </a:path>
              </a:pathLst>
            </a:custGeom>
            <a:solidFill>
              <a:srgbClr val="47080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816593" cy="9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9076D89-D818-4031-AB53-3F024CC6B6BB}"/>
              </a:ext>
            </a:extLst>
          </p:cNvPr>
          <p:cNvSpPr/>
          <p:nvPr/>
        </p:nvSpPr>
        <p:spPr>
          <a:xfrm>
            <a:off x="16519531" y="38100"/>
            <a:ext cx="1692269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 photograph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3101313-AC77-4C2D-BABB-EA26691EE28E}"/>
              </a:ext>
            </a:extLst>
          </p:cNvPr>
          <p:cNvGrpSpPr/>
          <p:nvPr/>
        </p:nvGrpSpPr>
        <p:grpSpPr>
          <a:xfrm>
            <a:off x="228600" y="2188253"/>
            <a:ext cx="3436565" cy="5850847"/>
            <a:chOff x="228600" y="2188253"/>
            <a:chExt cx="3436565" cy="585084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CC3764-B410-46E9-87DB-025B438C9F36}"/>
                </a:ext>
              </a:extLst>
            </p:cNvPr>
            <p:cNvSpPr/>
            <p:nvPr/>
          </p:nvSpPr>
          <p:spPr>
            <a:xfrm>
              <a:off x="2286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 Placeholder 3">
              <a:extLst>
                <a:ext uri="{FF2B5EF4-FFF2-40B4-BE49-F238E27FC236}">
                  <a16:creationId xmlns:a16="http://schemas.microsoft.com/office/drawing/2014/main" id="{AECB1106-2BC2-4725-A07A-F6F6F410E0E1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INTRODUCTION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C5D8F5C-F3BE-43FA-B198-DB3BF0065950}"/>
              </a:ext>
            </a:extLst>
          </p:cNvPr>
          <p:cNvGrpSpPr/>
          <p:nvPr/>
        </p:nvGrpSpPr>
        <p:grpSpPr>
          <a:xfrm>
            <a:off x="7481047" y="2166839"/>
            <a:ext cx="3436565" cy="5850847"/>
            <a:chOff x="3962400" y="2188253"/>
            <a:chExt cx="3436565" cy="5850847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4DE9AA0-439A-4BF4-8A3F-6A3A45AA5543}"/>
                </a:ext>
              </a:extLst>
            </p:cNvPr>
            <p:cNvSpPr/>
            <p:nvPr/>
          </p:nvSpPr>
          <p:spPr>
            <a:xfrm>
              <a:off x="39624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 Placeholder 3">
              <a:extLst>
                <a:ext uri="{FF2B5EF4-FFF2-40B4-BE49-F238E27FC236}">
                  <a16:creationId xmlns:a16="http://schemas.microsoft.com/office/drawing/2014/main" id="{60A5898A-CA30-42B7-AB88-B20C28EBCAB2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RESULTS  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919818A-2655-4E99-BAE6-1B41B20F4F06}"/>
              </a:ext>
            </a:extLst>
          </p:cNvPr>
          <p:cNvGrpSpPr/>
          <p:nvPr/>
        </p:nvGrpSpPr>
        <p:grpSpPr>
          <a:xfrm>
            <a:off x="14528612" y="2171509"/>
            <a:ext cx="3436565" cy="2743391"/>
            <a:chOff x="14528612" y="2171509"/>
            <a:chExt cx="3436565" cy="274339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2A3A090-87EC-478F-979C-4923D8784238}"/>
                </a:ext>
              </a:extLst>
            </p:cNvPr>
            <p:cNvSpPr/>
            <p:nvPr/>
          </p:nvSpPr>
          <p:spPr>
            <a:xfrm>
              <a:off x="14528612" y="2187811"/>
              <a:ext cx="3436565" cy="27270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 Placeholder 3">
              <a:extLst>
                <a:ext uri="{FF2B5EF4-FFF2-40B4-BE49-F238E27FC236}">
                  <a16:creationId xmlns:a16="http://schemas.microsoft.com/office/drawing/2014/main" id="{4144572B-AA29-4A74-94EB-2E59E8029418}"/>
                </a:ext>
              </a:extLst>
            </p:cNvPr>
            <p:cNvSpPr txBox="1">
              <a:spLocks/>
            </p:cNvSpPr>
            <p:nvPr/>
          </p:nvSpPr>
          <p:spPr>
            <a:xfrm>
              <a:off x="14528612" y="2171509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CONCLUSION  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F9464F7-2928-4055-AB54-17F7139CC65F}"/>
              </a:ext>
            </a:extLst>
          </p:cNvPr>
          <p:cNvGrpSpPr/>
          <p:nvPr/>
        </p:nvGrpSpPr>
        <p:grpSpPr>
          <a:xfrm>
            <a:off x="14528612" y="5097161"/>
            <a:ext cx="3436565" cy="2928439"/>
            <a:chOff x="14528612" y="5097161"/>
            <a:chExt cx="3436565" cy="2928439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500AD5B-42E5-4924-9A98-5C39F1067FA8}"/>
                </a:ext>
              </a:extLst>
            </p:cNvPr>
            <p:cNvSpPr/>
            <p:nvPr/>
          </p:nvSpPr>
          <p:spPr>
            <a:xfrm>
              <a:off x="14528612" y="5113463"/>
              <a:ext cx="3436565" cy="29121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 Placeholder 3">
              <a:extLst>
                <a:ext uri="{FF2B5EF4-FFF2-40B4-BE49-F238E27FC236}">
                  <a16:creationId xmlns:a16="http://schemas.microsoft.com/office/drawing/2014/main" id="{80FAD9D6-E568-47CE-BD60-DF70A4236497}"/>
                </a:ext>
              </a:extLst>
            </p:cNvPr>
            <p:cNvSpPr txBox="1">
              <a:spLocks/>
            </p:cNvSpPr>
            <p:nvPr/>
          </p:nvSpPr>
          <p:spPr>
            <a:xfrm>
              <a:off x="14528612" y="5097161"/>
              <a:ext cx="3436565" cy="521562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REFERENCES  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2043F57-645D-4245-8019-0EA1640B592D}"/>
              </a:ext>
            </a:extLst>
          </p:cNvPr>
          <p:cNvGrpSpPr/>
          <p:nvPr/>
        </p:nvGrpSpPr>
        <p:grpSpPr>
          <a:xfrm>
            <a:off x="9083480" y="8198816"/>
            <a:ext cx="8881697" cy="1758552"/>
            <a:chOff x="9083480" y="8198816"/>
            <a:chExt cx="8881697" cy="1758552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95FA101-57CA-4A04-A12B-7CA350B355CC}"/>
                </a:ext>
              </a:extLst>
            </p:cNvPr>
            <p:cNvSpPr/>
            <p:nvPr/>
          </p:nvSpPr>
          <p:spPr>
            <a:xfrm>
              <a:off x="9083480" y="8206427"/>
              <a:ext cx="8881697" cy="17509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 Placeholder 3">
              <a:extLst>
                <a:ext uri="{FF2B5EF4-FFF2-40B4-BE49-F238E27FC236}">
                  <a16:creationId xmlns:a16="http://schemas.microsoft.com/office/drawing/2014/main" id="{1381B09C-5A02-4D3A-BE92-4123E605FD2B}"/>
                </a:ext>
              </a:extLst>
            </p:cNvPr>
            <p:cNvSpPr txBox="1">
              <a:spLocks/>
            </p:cNvSpPr>
            <p:nvPr/>
          </p:nvSpPr>
          <p:spPr>
            <a:xfrm>
              <a:off x="9083480" y="8198816"/>
              <a:ext cx="8881697" cy="297484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CARRY HOME MESSAGE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DEDF75E2-C0D5-430F-999D-6E2C83CFD990}"/>
              </a:ext>
            </a:extLst>
          </p:cNvPr>
          <p:cNvSpPr txBox="1"/>
          <p:nvPr/>
        </p:nvSpPr>
        <p:spPr>
          <a:xfrm>
            <a:off x="228600" y="2857500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3BB072B-8113-46DB-9DAD-79DB6F502EE0}"/>
              </a:ext>
            </a:extLst>
          </p:cNvPr>
          <p:cNvSpPr txBox="1"/>
          <p:nvPr/>
        </p:nvSpPr>
        <p:spPr>
          <a:xfrm>
            <a:off x="7494454" y="2911730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330DF01-63D5-457E-ADCE-B61418F6E97C}"/>
              </a:ext>
            </a:extLst>
          </p:cNvPr>
          <p:cNvSpPr txBox="1"/>
          <p:nvPr/>
        </p:nvSpPr>
        <p:spPr>
          <a:xfrm>
            <a:off x="14477103" y="2698165"/>
            <a:ext cx="34097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31C8EE8-1CED-46FB-8081-1247BB5016D9}"/>
              </a:ext>
            </a:extLst>
          </p:cNvPr>
          <p:cNvSpPr txBox="1"/>
          <p:nvPr/>
        </p:nvSpPr>
        <p:spPr>
          <a:xfrm>
            <a:off x="14542019" y="5727044"/>
            <a:ext cx="34097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FCE2A1B-CB27-4173-AA62-01B9A439E405}"/>
              </a:ext>
            </a:extLst>
          </p:cNvPr>
          <p:cNvSpPr txBox="1"/>
          <p:nvPr/>
        </p:nvSpPr>
        <p:spPr>
          <a:xfrm>
            <a:off x="9143998" y="8559105"/>
            <a:ext cx="8742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98C924-4776-48EF-949D-69C2A4A8A171}"/>
              </a:ext>
            </a:extLst>
          </p:cNvPr>
          <p:cNvGrpSpPr/>
          <p:nvPr/>
        </p:nvGrpSpPr>
        <p:grpSpPr>
          <a:xfrm>
            <a:off x="3877124" y="2198314"/>
            <a:ext cx="3436565" cy="2743391"/>
            <a:chOff x="14528612" y="2171509"/>
            <a:chExt cx="3436565" cy="274339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0A2684-1CED-4E07-92CA-87C018ACE149}"/>
                </a:ext>
              </a:extLst>
            </p:cNvPr>
            <p:cNvSpPr/>
            <p:nvPr/>
          </p:nvSpPr>
          <p:spPr>
            <a:xfrm>
              <a:off x="14528612" y="2187811"/>
              <a:ext cx="3436565" cy="27270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 Placeholder 3">
              <a:extLst>
                <a:ext uri="{FF2B5EF4-FFF2-40B4-BE49-F238E27FC236}">
                  <a16:creationId xmlns:a16="http://schemas.microsoft.com/office/drawing/2014/main" id="{00489F8B-E1A3-4C96-9ED6-9B893C213E7A}"/>
                </a:ext>
              </a:extLst>
            </p:cNvPr>
            <p:cNvSpPr txBox="1">
              <a:spLocks/>
            </p:cNvSpPr>
            <p:nvPr/>
          </p:nvSpPr>
          <p:spPr>
            <a:xfrm>
              <a:off x="14528612" y="2171509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OBJECTIVES OF THE STUDY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0D075A7-53D7-41D3-BDE9-8C18F7074FFF}"/>
              </a:ext>
            </a:extLst>
          </p:cNvPr>
          <p:cNvGrpSpPr/>
          <p:nvPr/>
        </p:nvGrpSpPr>
        <p:grpSpPr>
          <a:xfrm>
            <a:off x="3877124" y="5115714"/>
            <a:ext cx="3436565" cy="2928439"/>
            <a:chOff x="14477103" y="5088909"/>
            <a:chExt cx="3436565" cy="292843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F48949A-DA1B-4E89-918F-BE99222A6592}"/>
                </a:ext>
              </a:extLst>
            </p:cNvPr>
            <p:cNvSpPr/>
            <p:nvPr/>
          </p:nvSpPr>
          <p:spPr>
            <a:xfrm>
              <a:off x="14477103" y="5105211"/>
              <a:ext cx="3436565" cy="29121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8AFBDB4A-360A-413B-99CC-4E67702EEE20}"/>
                </a:ext>
              </a:extLst>
            </p:cNvPr>
            <p:cNvSpPr txBox="1">
              <a:spLocks/>
            </p:cNvSpPr>
            <p:nvPr/>
          </p:nvSpPr>
          <p:spPr>
            <a:xfrm>
              <a:off x="14477103" y="5088909"/>
              <a:ext cx="3436565" cy="521562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METHODS &amp; MATERIALS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BC47E64-80E2-404E-9B38-CD6EE460A784}"/>
              </a:ext>
            </a:extLst>
          </p:cNvPr>
          <p:cNvSpPr txBox="1"/>
          <p:nvPr/>
        </p:nvSpPr>
        <p:spPr>
          <a:xfrm>
            <a:off x="3825615" y="2724970"/>
            <a:ext cx="34097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4EB2C0-22D7-470C-B734-DE81A720ED55}"/>
              </a:ext>
            </a:extLst>
          </p:cNvPr>
          <p:cNvSpPr txBox="1"/>
          <p:nvPr/>
        </p:nvSpPr>
        <p:spPr>
          <a:xfrm>
            <a:off x="3847272" y="5694247"/>
            <a:ext cx="34097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01FD20-E069-4237-9713-D08B36A0B56D}"/>
              </a:ext>
            </a:extLst>
          </p:cNvPr>
          <p:cNvGrpSpPr/>
          <p:nvPr/>
        </p:nvGrpSpPr>
        <p:grpSpPr>
          <a:xfrm>
            <a:off x="10992771" y="2171737"/>
            <a:ext cx="3436565" cy="5850847"/>
            <a:chOff x="3962400" y="2188253"/>
            <a:chExt cx="3436565" cy="585084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813945-C6D8-4B90-91ED-E5E17CFAC879}"/>
                </a:ext>
              </a:extLst>
            </p:cNvPr>
            <p:cNvSpPr/>
            <p:nvPr/>
          </p:nvSpPr>
          <p:spPr>
            <a:xfrm>
              <a:off x="39624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Placeholder 3">
              <a:extLst>
                <a:ext uri="{FF2B5EF4-FFF2-40B4-BE49-F238E27FC236}">
                  <a16:creationId xmlns:a16="http://schemas.microsoft.com/office/drawing/2014/main" id="{0B833844-F6BE-4211-802E-079E06AEE3DC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DISCUSSION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23DD693-46BA-478C-AA9A-3D81031E352E}"/>
              </a:ext>
            </a:extLst>
          </p:cNvPr>
          <p:cNvSpPr txBox="1"/>
          <p:nvPr/>
        </p:nvSpPr>
        <p:spPr>
          <a:xfrm>
            <a:off x="11007718" y="2798658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8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905792"/>
            <a:ext cx="18288000" cy="62708"/>
            <a:chOff x="0" y="0"/>
            <a:chExt cx="5164319" cy="134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64319" cy="13492"/>
            </a:xfrm>
            <a:custGeom>
              <a:avLst/>
              <a:gdLst/>
              <a:ahLst/>
              <a:cxnLst/>
              <a:rect l="l" t="t" r="r" b="b"/>
              <a:pathLst>
                <a:path w="5164319" h="13492">
                  <a:moveTo>
                    <a:pt x="0" y="0"/>
                  </a:moveTo>
                  <a:lnTo>
                    <a:pt x="5164319" y="0"/>
                  </a:lnTo>
                  <a:lnTo>
                    <a:pt x="5164319" y="13492"/>
                  </a:lnTo>
                  <a:lnTo>
                    <a:pt x="0" y="13492"/>
                  </a:lnTo>
                  <a:close/>
                </a:path>
              </a:pathLst>
            </a:custGeom>
            <a:solidFill>
              <a:srgbClr val="47080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164319" cy="32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77833" y="38100"/>
            <a:ext cx="11236300" cy="827963"/>
            <a:chOff x="0" y="0"/>
            <a:chExt cx="14981734" cy="110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81796" cy="1104011"/>
            </a:xfrm>
            <a:custGeom>
              <a:avLst/>
              <a:gdLst/>
              <a:ahLst/>
              <a:cxnLst/>
              <a:rect l="l" t="t" r="r" b="b"/>
              <a:pathLst>
                <a:path w="14981796" h="1104011">
                  <a:moveTo>
                    <a:pt x="0" y="0"/>
                  </a:moveTo>
                  <a:lnTo>
                    <a:pt x="14981796" y="0"/>
                  </a:lnTo>
                  <a:lnTo>
                    <a:pt x="14981796" y="1104011"/>
                  </a:lnTo>
                  <a:lnTo>
                    <a:pt x="0" y="1104011"/>
                  </a:lnTo>
                  <a:close/>
                </a:path>
              </a:pathLst>
            </a:custGeom>
            <a:solidFill>
              <a:srgbClr val="6F000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981734" cy="1123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81"/>
                </a:lnSpc>
              </a:pPr>
              <a:r>
                <a:rPr lang="en-US" sz="2734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 OF YOUR POSTER (Sample for Case Report/ Series)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77833" y="930512"/>
            <a:ext cx="11235690" cy="296267"/>
            <a:chOff x="0" y="0"/>
            <a:chExt cx="23091543" cy="608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91606" cy="608882"/>
            </a:xfrm>
            <a:custGeom>
              <a:avLst/>
              <a:gdLst/>
              <a:ahLst/>
              <a:cxnLst/>
              <a:rect l="l" t="t" r="r" b="b"/>
              <a:pathLst>
                <a:path w="23091606" h="608882">
                  <a:moveTo>
                    <a:pt x="0" y="0"/>
                  </a:moveTo>
                  <a:lnTo>
                    <a:pt x="23091606" y="0"/>
                  </a:lnTo>
                  <a:lnTo>
                    <a:pt x="23091606" y="608882"/>
                  </a:lnTo>
                  <a:lnTo>
                    <a:pt x="0" y="608882"/>
                  </a:lnTo>
                  <a:close/>
                </a:path>
              </a:pathLst>
            </a:custGeom>
            <a:solidFill>
              <a:srgbClr val="00226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3091543" cy="627937"/>
            </a:xfrm>
            <a:prstGeom prst="rect">
              <a:avLst/>
            </a:prstGeom>
          </p:spPr>
          <p:txBody>
            <a:bodyPr lIns="32957" tIns="32957" rIns="32957" bIns="32957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Author names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77833" y="1268093"/>
            <a:ext cx="11235690" cy="285049"/>
            <a:chOff x="0" y="0"/>
            <a:chExt cx="23091543" cy="5858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091606" cy="585826"/>
            </a:xfrm>
            <a:custGeom>
              <a:avLst/>
              <a:gdLst/>
              <a:ahLst/>
              <a:cxnLst/>
              <a:rect l="l" t="t" r="r" b="b"/>
              <a:pathLst>
                <a:path w="23091606" h="585826">
                  <a:moveTo>
                    <a:pt x="0" y="0"/>
                  </a:moveTo>
                  <a:lnTo>
                    <a:pt x="23091606" y="0"/>
                  </a:lnTo>
                  <a:lnTo>
                    <a:pt x="23091606" y="585826"/>
                  </a:lnTo>
                  <a:lnTo>
                    <a:pt x="0" y="585826"/>
                  </a:lnTo>
                  <a:close/>
                </a:path>
              </a:pathLst>
            </a:custGeom>
            <a:solidFill>
              <a:srgbClr val="00226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3091543" cy="585831"/>
            </a:xfrm>
            <a:prstGeom prst="rect">
              <a:avLst/>
            </a:prstGeom>
          </p:spPr>
          <p:txBody>
            <a:bodyPr lIns="32957" tIns="32957" rIns="32957" bIns="32957" rtlCol="0" anchor="ctr"/>
            <a:lstStyle/>
            <a:p>
              <a:pPr algn="ctr">
                <a:lnSpc>
                  <a:spcPts val="1199"/>
                </a:lnSpc>
              </a:pPr>
              <a:r>
                <a:rPr lang="en-US" sz="9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Co- Author names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77833" y="1608757"/>
            <a:ext cx="11235690" cy="285049"/>
            <a:chOff x="0" y="0"/>
            <a:chExt cx="23091543" cy="5858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091606" cy="585826"/>
            </a:xfrm>
            <a:custGeom>
              <a:avLst/>
              <a:gdLst/>
              <a:ahLst/>
              <a:cxnLst/>
              <a:rect l="l" t="t" r="r" b="b"/>
              <a:pathLst>
                <a:path w="23091606" h="585826">
                  <a:moveTo>
                    <a:pt x="0" y="0"/>
                  </a:moveTo>
                  <a:lnTo>
                    <a:pt x="23091606" y="0"/>
                  </a:lnTo>
                  <a:lnTo>
                    <a:pt x="23091606" y="585826"/>
                  </a:lnTo>
                  <a:lnTo>
                    <a:pt x="0" y="585826"/>
                  </a:lnTo>
                  <a:close/>
                </a:path>
              </a:pathLst>
            </a:custGeom>
            <a:solidFill>
              <a:srgbClr val="00226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3091543" cy="585831"/>
            </a:xfrm>
            <a:prstGeom prst="rect">
              <a:avLst/>
            </a:prstGeom>
          </p:spPr>
          <p:txBody>
            <a:bodyPr lIns="32957" tIns="32957" rIns="32957" bIns="32957" rtlCol="0" anchor="ctr"/>
            <a:lstStyle/>
            <a:p>
              <a:pPr algn="ctr">
                <a:lnSpc>
                  <a:spcPts val="1199"/>
                </a:lnSpc>
              </a:pPr>
              <a:r>
                <a:rPr lang="en-US" sz="9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Affiliation names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25378" y="219722"/>
            <a:ext cx="3422647" cy="1333420"/>
          </a:xfrm>
          <a:custGeom>
            <a:avLst/>
            <a:gdLst/>
            <a:ahLst/>
            <a:cxnLst/>
            <a:rect l="l" t="t" r="r" b="b"/>
            <a:pathLst>
              <a:path w="3422647" h="1333420">
                <a:moveTo>
                  <a:pt x="0" y="0"/>
                </a:moveTo>
                <a:lnTo>
                  <a:pt x="3422647" y="0"/>
                </a:lnTo>
                <a:lnTo>
                  <a:pt x="3422647" y="1333420"/>
                </a:lnTo>
                <a:lnTo>
                  <a:pt x="0" y="1333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497" b="-11218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8600" y="134734"/>
            <a:ext cx="1466970" cy="1479509"/>
          </a:xfrm>
          <a:custGeom>
            <a:avLst/>
            <a:gdLst/>
            <a:ahLst/>
            <a:cxnLst/>
            <a:rect l="l" t="t" r="r" b="b"/>
            <a:pathLst>
              <a:path w="1466970" h="1479509">
                <a:moveTo>
                  <a:pt x="0" y="0"/>
                </a:moveTo>
                <a:lnTo>
                  <a:pt x="1466970" y="0"/>
                </a:lnTo>
                <a:lnTo>
                  <a:pt x="1466970" y="1479509"/>
                </a:lnTo>
                <a:lnTo>
                  <a:pt x="0" y="147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10124694"/>
            <a:ext cx="18288000" cy="162306"/>
            <a:chOff x="0" y="0"/>
            <a:chExt cx="4816593" cy="4274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16592" cy="42747"/>
            </a:xfrm>
            <a:custGeom>
              <a:avLst/>
              <a:gdLst/>
              <a:ahLst/>
              <a:cxnLst/>
              <a:rect l="l" t="t" r="r" b="b"/>
              <a:pathLst>
                <a:path w="4816592" h="42747">
                  <a:moveTo>
                    <a:pt x="0" y="0"/>
                  </a:moveTo>
                  <a:lnTo>
                    <a:pt x="4816592" y="0"/>
                  </a:lnTo>
                  <a:lnTo>
                    <a:pt x="4816592" y="42747"/>
                  </a:lnTo>
                  <a:lnTo>
                    <a:pt x="0" y="42747"/>
                  </a:lnTo>
                  <a:close/>
                </a:path>
              </a:pathLst>
            </a:custGeom>
            <a:solidFill>
              <a:srgbClr val="47080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816593" cy="9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9076D89-D818-4031-AB53-3F024CC6B6BB}"/>
              </a:ext>
            </a:extLst>
          </p:cNvPr>
          <p:cNvSpPr/>
          <p:nvPr/>
        </p:nvSpPr>
        <p:spPr>
          <a:xfrm>
            <a:off x="16519531" y="38100"/>
            <a:ext cx="1692269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 photograph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3101313-AC77-4C2D-BABB-EA26691EE28E}"/>
              </a:ext>
            </a:extLst>
          </p:cNvPr>
          <p:cNvGrpSpPr/>
          <p:nvPr/>
        </p:nvGrpSpPr>
        <p:grpSpPr>
          <a:xfrm>
            <a:off x="228600" y="2188253"/>
            <a:ext cx="3436565" cy="5850847"/>
            <a:chOff x="228600" y="2188253"/>
            <a:chExt cx="3436565" cy="585084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CC3764-B410-46E9-87DB-025B438C9F36}"/>
                </a:ext>
              </a:extLst>
            </p:cNvPr>
            <p:cNvSpPr/>
            <p:nvPr/>
          </p:nvSpPr>
          <p:spPr>
            <a:xfrm>
              <a:off x="2286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 Placeholder 3">
              <a:extLst>
                <a:ext uri="{FF2B5EF4-FFF2-40B4-BE49-F238E27FC236}">
                  <a16:creationId xmlns:a16="http://schemas.microsoft.com/office/drawing/2014/main" id="{AECB1106-2BC2-4725-A07A-F6F6F410E0E1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INTRODUCTION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69FAFE3-9402-45BF-BD3F-3F13326EA880}"/>
              </a:ext>
            </a:extLst>
          </p:cNvPr>
          <p:cNvGrpSpPr/>
          <p:nvPr/>
        </p:nvGrpSpPr>
        <p:grpSpPr>
          <a:xfrm>
            <a:off x="3783491" y="2188253"/>
            <a:ext cx="3436565" cy="5850847"/>
            <a:chOff x="3962400" y="2188253"/>
            <a:chExt cx="3436565" cy="5850847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B528768-20D8-4655-8E80-2307E6DC199F}"/>
                </a:ext>
              </a:extLst>
            </p:cNvPr>
            <p:cNvSpPr/>
            <p:nvPr/>
          </p:nvSpPr>
          <p:spPr>
            <a:xfrm>
              <a:off x="39624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 Placeholder 3">
              <a:extLst>
                <a:ext uri="{FF2B5EF4-FFF2-40B4-BE49-F238E27FC236}">
                  <a16:creationId xmlns:a16="http://schemas.microsoft.com/office/drawing/2014/main" id="{50CD4968-E9C2-48B4-A11E-BEEEEA9F6507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CASE PRESENTATION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92D8E6C-CFFC-4823-997D-D30A020A25C4}"/>
              </a:ext>
            </a:extLst>
          </p:cNvPr>
          <p:cNvGrpSpPr/>
          <p:nvPr/>
        </p:nvGrpSpPr>
        <p:grpSpPr>
          <a:xfrm>
            <a:off x="7365198" y="2188253"/>
            <a:ext cx="3436565" cy="5850847"/>
            <a:chOff x="3962400" y="2188253"/>
            <a:chExt cx="3436565" cy="5850847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64DDB10-06DE-4CDE-BFA7-F91AE1130DA2}"/>
                </a:ext>
              </a:extLst>
            </p:cNvPr>
            <p:cNvSpPr/>
            <p:nvPr/>
          </p:nvSpPr>
          <p:spPr>
            <a:xfrm>
              <a:off x="39624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 Placeholder 3">
              <a:extLst>
                <a:ext uri="{FF2B5EF4-FFF2-40B4-BE49-F238E27FC236}">
                  <a16:creationId xmlns:a16="http://schemas.microsoft.com/office/drawing/2014/main" id="{1C2F8A5B-1814-41CA-B46F-8DB1A3877D51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ASSESSMENT AND DIAGNOSIS 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C5D8F5C-F3BE-43FA-B198-DB3BF0065950}"/>
              </a:ext>
            </a:extLst>
          </p:cNvPr>
          <p:cNvGrpSpPr/>
          <p:nvPr/>
        </p:nvGrpSpPr>
        <p:grpSpPr>
          <a:xfrm>
            <a:off x="10946905" y="2174753"/>
            <a:ext cx="3436565" cy="5850847"/>
            <a:chOff x="3962400" y="2188253"/>
            <a:chExt cx="3436565" cy="5850847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4DE9AA0-439A-4BF4-8A3F-6A3A45AA5543}"/>
                </a:ext>
              </a:extLst>
            </p:cNvPr>
            <p:cNvSpPr/>
            <p:nvPr/>
          </p:nvSpPr>
          <p:spPr>
            <a:xfrm>
              <a:off x="3962400" y="2204555"/>
              <a:ext cx="3436565" cy="583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 Placeholder 3">
              <a:extLst>
                <a:ext uri="{FF2B5EF4-FFF2-40B4-BE49-F238E27FC236}">
                  <a16:creationId xmlns:a16="http://schemas.microsoft.com/office/drawing/2014/main" id="{60A5898A-CA30-42B7-AB88-B20C28EBCAB2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2188253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MANAGEMENT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919818A-2655-4E99-BAE6-1B41B20F4F06}"/>
              </a:ext>
            </a:extLst>
          </p:cNvPr>
          <p:cNvGrpSpPr/>
          <p:nvPr/>
        </p:nvGrpSpPr>
        <p:grpSpPr>
          <a:xfrm>
            <a:off x="14528612" y="2171509"/>
            <a:ext cx="3436565" cy="2743391"/>
            <a:chOff x="14528612" y="2171509"/>
            <a:chExt cx="3436565" cy="274339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2A3A090-87EC-478F-979C-4923D8784238}"/>
                </a:ext>
              </a:extLst>
            </p:cNvPr>
            <p:cNvSpPr/>
            <p:nvPr/>
          </p:nvSpPr>
          <p:spPr>
            <a:xfrm>
              <a:off x="14528612" y="2187811"/>
              <a:ext cx="3436565" cy="27270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 Placeholder 3">
              <a:extLst>
                <a:ext uri="{FF2B5EF4-FFF2-40B4-BE49-F238E27FC236}">
                  <a16:creationId xmlns:a16="http://schemas.microsoft.com/office/drawing/2014/main" id="{4144572B-AA29-4A74-94EB-2E59E8029418}"/>
                </a:ext>
              </a:extLst>
            </p:cNvPr>
            <p:cNvSpPr txBox="1">
              <a:spLocks/>
            </p:cNvSpPr>
            <p:nvPr/>
          </p:nvSpPr>
          <p:spPr>
            <a:xfrm>
              <a:off x="14528612" y="2171509"/>
              <a:ext cx="3436565" cy="488420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DISCUSSION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F9464F7-2928-4055-AB54-17F7139CC65F}"/>
              </a:ext>
            </a:extLst>
          </p:cNvPr>
          <p:cNvGrpSpPr/>
          <p:nvPr/>
        </p:nvGrpSpPr>
        <p:grpSpPr>
          <a:xfrm>
            <a:off x="14528612" y="5097161"/>
            <a:ext cx="3436565" cy="2928439"/>
            <a:chOff x="14528612" y="5097161"/>
            <a:chExt cx="3436565" cy="2928439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500AD5B-42E5-4924-9A98-5C39F1067FA8}"/>
                </a:ext>
              </a:extLst>
            </p:cNvPr>
            <p:cNvSpPr/>
            <p:nvPr/>
          </p:nvSpPr>
          <p:spPr>
            <a:xfrm>
              <a:off x="14528612" y="5113463"/>
              <a:ext cx="3436565" cy="29121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 Placeholder 3">
              <a:extLst>
                <a:ext uri="{FF2B5EF4-FFF2-40B4-BE49-F238E27FC236}">
                  <a16:creationId xmlns:a16="http://schemas.microsoft.com/office/drawing/2014/main" id="{80FAD9D6-E568-47CE-BD60-DF70A4236497}"/>
                </a:ext>
              </a:extLst>
            </p:cNvPr>
            <p:cNvSpPr txBox="1">
              <a:spLocks/>
            </p:cNvSpPr>
            <p:nvPr/>
          </p:nvSpPr>
          <p:spPr>
            <a:xfrm>
              <a:off x="14528612" y="5097161"/>
              <a:ext cx="3436565" cy="521562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CONCLUSION  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2043F57-645D-4245-8019-0EA1640B592D}"/>
              </a:ext>
            </a:extLst>
          </p:cNvPr>
          <p:cNvGrpSpPr/>
          <p:nvPr/>
        </p:nvGrpSpPr>
        <p:grpSpPr>
          <a:xfrm>
            <a:off x="9083480" y="8198816"/>
            <a:ext cx="8881697" cy="1758552"/>
            <a:chOff x="9083480" y="8198816"/>
            <a:chExt cx="8881697" cy="1758552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95FA101-57CA-4A04-A12B-7CA350B355CC}"/>
                </a:ext>
              </a:extLst>
            </p:cNvPr>
            <p:cNvSpPr/>
            <p:nvPr/>
          </p:nvSpPr>
          <p:spPr>
            <a:xfrm>
              <a:off x="9083480" y="8206427"/>
              <a:ext cx="8881697" cy="17509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F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 Placeholder 3">
              <a:extLst>
                <a:ext uri="{FF2B5EF4-FFF2-40B4-BE49-F238E27FC236}">
                  <a16:creationId xmlns:a16="http://schemas.microsoft.com/office/drawing/2014/main" id="{1381B09C-5A02-4D3A-BE92-4123E605FD2B}"/>
                </a:ext>
              </a:extLst>
            </p:cNvPr>
            <p:cNvSpPr txBox="1">
              <a:spLocks/>
            </p:cNvSpPr>
            <p:nvPr/>
          </p:nvSpPr>
          <p:spPr>
            <a:xfrm>
              <a:off x="9083480" y="8198816"/>
              <a:ext cx="8881697" cy="297484"/>
            </a:xfrm>
            <a:prstGeom prst="rect">
              <a:avLst/>
            </a:prstGeom>
            <a:solidFill>
              <a:srgbClr val="6F0002"/>
            </a:solidFill>
            <a:ln>
              <a:solidFill>
                <a:srgbClr val="6F0002"/>
              </a:solidFill>
            </a:ln>
          </p:spPr>
          <p:txBody>
            <a:bodyPr vert="horz" wrap="square" lIns="91440" tIns="45720" rIns="91440" bIns="45720" numCol="1" rtlCol="0" anchor="ctr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87375" indent="-587375" defTabSz="1567160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" charset="0"/>
                </a:rPr>
                <a:t>CARRY HOME MESSAGE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DEDF75E2-C0D5-430F-999D-6E2C83CFD990}"/>
              </a:ext>
            </a:extLst>
          </p:cNvPr>
          <p:cNvSpPr txBox="1"/>
          <p:nvPr/>
        </p:nvSpPr>
        <p:spPr>
          <a:xfrm>
            <a:off x="228600" y="2857500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3B95ECB-2D32-48BD-AA98-19C4700D4D78}"/>
              </a:ext>
            </a:extLst>
          </p:cNvPr>
          <p:cNvSpPr txBox="1"/>
          <p:nvPr/>
        </p:nvSpPr>
        <p:spPr>
          <a:xfrm>
            <a:off x="3756675" y="2857500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6AF4231-1EE5-48F8-AF79-34A5ADD98941}"/>
              </a:ext>
            </a:extLst>
          </p:cNvPr>
          <p:cNvSpPr txBox="1"/>
          <p:nvPr/>
        </p:nvSpPr>
        <p:spPr>
          <a:xfrm>
            <a:off x="7391400" y="2857500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3BB072B-8113-46DB-9DAD-79DB6F502EE0}"/>
              </a:ext>
            </a:extLst>
          </p:cNvPr>
          <p:cNvSpPr txBox="1"/>
          <p:nvPr/>
        </p:nvSpPr>
        <p:spPr>
          <a:xfrm>
            <a:off x="10960312" y="2919644"/>
            <a:ext cx="3409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Example, Example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330DF01-63D5-457E-ADCE-B61418F6E97C}"/>
              </a:ext>
            </a:extLst>
          </p:cNvPr>
          <p:cNvSpPr txBox="1"/>
          <p:nvPr/>
        </p:nvSpPr>
        <p:spPr>
          <a:xfrm>
            <a:off x="14477103" y="2698165"/>
            <a:ext cx="34097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31C8EE8-1CED-46FB-8081-1247BB5016D9}"/>
              </a:ext>
            </a:extLst>
          </p:cNvPr>
          <p:cNvSpPr txBox="1"/>
          <p:nvPr/>
        </p:nvSpPr>
        <p:spPr>
          <a:xfrm>
            <a:off x="14542019" y="5727044"/>
            <a:ext cx="340974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FCE2A1B-CB27-4173-AA62-01B9A439E405}"/>
              </a:ext>
            </a:extLst>
          </p:cNvPr>
          <p:cNvSpPr txBox="1"/>
          <p:nvPr/>
        </p:nvSpPr>
        <p:spPr>
          <a:xfrm>
            <a:off x="9143998" y="8559105"/>
            <a:ext cx="8742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sample slide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your reference.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your file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per your requirement.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that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content is fully visible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slide.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 the slide in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16:9 ratio (1920×1080)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Arial font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all text.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nsert photographs, tables, and charts where necessary.</a:t>
            </a:r>
          </a:p>
        </p:txBody>
      </p:sp>
    </p:spTree>
    <p:extLst>
      <p:ext uri="{BB962C8B-B14F-4D97-AF65-F5344CB8AC3E}">
        <p14:creationId xmlns:p14="http://schemas.microsoft.com/office/powerpoint/2010/main" val="2806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1081</Words>
  <Application>Microsoft Office PowerPoint</Application>
  <PresentationFormat>Custom</PresentationFormat>
  <Paragraphs>170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NAPCON E Poster Sample</dc:title>
  <cp:lastModifiedBy>Dell</cp:lastModifiedBy>
  <cp:revision>18</cp:revision>
  <dcterms:created xsi:type="dcterms:W3CDTF">2006-08-16T00:00:00Z</dcterms:created>
  <dcterms:modified xsi:type="dcterms:W3CDTF">2025-10-21T11:16:04Z</dcterms:modified>
  <dc:identifier>DAG1FIsOW5Y</dc:identifier>
</cp:coreProperties>
</file>